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del Pino Díaz" initials="LdPD" lastIdx="1" clrIdx="0">
    <p:extLst>
      <p:ext uri="{19B8F6BF-5375-455C-9EA6-DF929625EA0E}">
        <p15:presenceInfo xmlns:p15="http://schemas.microsoft.com/office/powerpoint/2012/main" userId="e6b9b0e073a56a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2188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1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3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6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786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6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4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1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3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6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1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MoMiMeef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Monitoring</a:t>
            </a:r>
            <a:r>
              <a:rPr lang="es-ES" dirty="0" smtClean="0"/>
              <a:t> –</a:t>
            </a:r>
            <a:r>
              <a:rPr lang="es-ES" dirty="0" err="1" smtClean="0"/>
              <a:t>MiniIbex</a:t>
            </a:r>
            <a:r>
              <a:rPr lang="es-ES" dirty="0" smtClean="0"/>
              <a:t> 35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Meff</a:t>
            </a:r>
            <a:r>
              <a:rPr lang="es-ES" dirty="0" smtClean="0"/>
              <a:t> Web Page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WebMining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7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Menú desplegable</a:t>
            </a:r>
            <a:br>
              <a:rPr lang="es-ES" dirty="0" smtClean="0"/>
            </a:br>
            <a:r>
              <a:rPr lang="es-ES" dirty="0" smtClean="0"/>
              <a:t> (Gestionar carteras – Mostrar cartera)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125" t="8907" r="72250" b="88437"/>
          <a:stretch/>
        </p:blipFill>
        <p:spPr>
          <a:xfrm>
            <a:off x="5928360" y="3566942"/>
            <a:ext cx="5021610" cy="517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5729" t="22396" r="25938" b="42708"/>
          <a:stretch/>
        </p:blipFill>
        <p:spPr>
          <a:xfrm>
            <a:off x="1003300" y="2382520"/>
            <a:ext cx="4673600" cy="34036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70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Menú desplegable </a:t>
            </a:r>
            <a:br>
              <a:rPr lang="es-ES" dirty="0" smtClean="0"/>
            </a:br>
            <a:r>
              <a:rPr lang="es-ES" dirty="0" smtClean="0"/>
              <a:t>(Gestionar carteras – Eliminar cartera)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5729" t="22396" r="25938" b="42708"/>
          <a:stretch/>
        </p:blipFill>
        <p:spPr>
          <a:xfrm>
            <a:off x="885952" y="1838960"/>
            <a:ext cx="4673600" cy="3403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5729" t="22396" r="25625" b="42708"/>
          <a:stretch/>
        </p:blipFill>
        <p:spPr>
          <a:xfrm>
            <a:off x="5803900" y="1838960"/>
            <a:ext cx="4711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Herramientas adicionales al menú:</a:t>
            </a:r>
            <a:br>
              <a:rPr lang="es-ES" dirty="0" smtClean="0"/>
            </a:br>
            <a:r>
              <a:rPr lang="es-ES" dirty="0" smtClean="0"/>
              <a:t>Estado de la conexión.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13360" y="2551350"/>
            <a:ext cx="25907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Permite saber si los</a:t>
            </a:r>
          </a:p>
          <a:p>
            <a:r>
              <a:rPr lang="es-ES" dirty="0" smtClean="0"/>
              <a:t>datos están </a:t>
            </a:r>
          </a:p>
          <a:p>
            <a:r>
              <a:rPr lang="es-ES" dirty="0" smtClean="0"/>
              <a:t>actualizados y cuando </a:t>
            </a:r>
          </a:p>
          <a:p>
            <a:r>
              <a:rPr lang="es-ES" dirty="0" smtClean="0"/>
              <a:t>será la próxima </a:t>
            </a:r>
          </a:p>
          <a:p>
            <a:r>
              <a:rPr lang="es-ES" dirty="0"/>
              <a:t>a</a:t>
            </a:r>
            <a:r>
              <a:rPr lang="es-ES" dirty="0" smtClean="0"/>
              <a:t>ctualización.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8458200" y="2551350"/>
            <a:ext cx="2295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Está programado </a:t>
            </a:r>
          </a:p>
          <a:p>
            <a:r>
              <a:rPr lang="es-ES" dirty="0" smtClean="0"/>
              <a:t>para que se </a:t>
            </a:r>
          </a:p>
          <a:p>
            <a:r>
              <a:rPr lang="es-ES" dirty="0" smtClean="0"/>
              <a:t>actualice cada </a:t>
            </a:r>
          </a:p>
          <a:p>
            <a:r>
              <a:rPr lang="es-ES" dirty="0" smtClean="0"/>
              <a:t>15 minutos como lo </a:t>
            </a:r>
          </a:p>
          <a:p>
            <a:r>
              <a:rPr lang="es-ES" dirty="0" smtClean="0"/>
              <a:t>hace la página del </a:t>
            </a:r>
          </a:p>
          <a:p>
            <a:r>
              <a:rPr lang="es-ES" dirty="0" smtClean="0"/>
              <a:t>MEEF.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73334" t="5469" r="104" b="88542"/>
          <a:stretch/>
        </p:blipFill>
        <p:spPr>
          <a:xfrm>
            <a:off x="2705373" y="2974725"/>
            <a:ext cx="5708358" cy="10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5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40" r="1142" b="74899"/>
          <a:stretch/>
        </p:blipFill>
        <p:spPr>
          <a:xfrm>
            <a:off x="1015493" y="2469513"/>
            <a:ext cx="10947908" cy="1265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937" t="9245" r="1459" b="73828"/>
          <a:stretch/>
        </p:blipFill>
        <p:spPr>
          <a:xfrm>
            <a:off x="570992" y="3329589"/>
            <a:ext cx="11074400" cy="1536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Pestañas estáticas.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t="8854" r="1979" b="76042"/>
          <a:stretch/>
        </p:blipFill>
        <p:spPr>
          <a:xfrm>
            <a:off x="126492" y="4183471"/>
            <a:ext cx="11074400" cy="136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8984" r="416" b="79948"/>
          <a:stretch/>
        </p:blipFill>
        <p:spPr>
          <a:xfrm>
            <a:off x="-119888" y="5093293"/>
            <a:ext cx="11074400" cy="984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1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 smtClean="0"/>
              <a:t>Pestañas estáticas </a:t>
            </a:r>
            <a:br>
              <a:rPr lang="es-ES" dirty="0" smtClean="0"/>
            </a:br>
            <a:r>
              <a:rPr lang="es-ES" dirty="0" smtClean="0"/>
              <a:t>Futuro y contado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84" r="416" b="79948"/>
          <a:stretch/>
        </p:blipFill>
        <p:spPr>
          <a:xfrm>
            <a:off x="233363" y="2311367"/>
            <a:ext cx="10251790" cy="91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8854" r="1979" b="76042"/>
          <a:stretch/>
        </p:blipFill>
        <p:spPr>
          <a:xfrm>
            <a:off x="665163" y="3842938"/>
            <a:ext cx="10510838" cy="1295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0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Pestañas estáticas</a:t>
            </a:r>
            <a:br>
              <a:rPr lang="es-ES" dirty="0" smtClean="0"/>
            </a:br>
            <a:r>
              <a:rPr lang="es-ES" dirty="0" smtClean="0"/>
              <a:t>Opciones CALL y PUT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374" r="612" b="66687"/>
          <a:stretch/>
        </p:blipFill>
        <p:spPr>
          <a:xfrm>
            <a:off x="198120" y="1973103"/>
            <a:ext cx="10942320" cy="2103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25" t="9063" r="41000" b="74844"/>
          <a:stretch/>
        </p:blipFill>
        <p:spPr>
          <a:xfrm>
            <a:off x="89916" y="3486308"/>
            <a:ext cx="6995160" cy="156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938" t="11720" r="909" b="81788"/>
          <a:stretch/>
        </p:blipFill>
        <p:spPr>
          <a:xfrm>
            <a:off x="7256089" y="3910250"/>
            <a:ext cx="3992555" cy="89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73250" t="12031" r="1125" b="70157"/>
          <a:stretch/>
        </p:blipFill>
        <p:spPr>
          <a:xfrm>
            <a:off x="7406640" y="4941246"/>
            <a:ext cx="3407826" cy="1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784" y="12946"/>
            <a:ext cx="9692640" cy="1325562"/>
          </a:xfrm>
        </p:spPr>
        <p:txBody>
          <a:bodyPr/>
          <a:lstStyle/>
          <a:p>
            <a:pPr algn="ctr"/>
            <a:r>
              <a:rPr lang="es-ES" dirty="0" smtClean="0"/>
              <a:t>Pestañas de carteras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00" t="12500" r="86000" b="83594"/>
          <a:stretch/>
        </p:blipFill>
        <p:spPr>
          <a:xfrm>
            <a:off x="273492" y="3565774"/>
            <a:ext cx="2682240" cy="6705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3875" t="12031" r="67875" b="83906"/>
          <a:stretch/>
        </p:blipFill>
        <p:spPr>
          <a:xfrm>
            <a:off x="307020" y="4603752"/>
            <a:ext cx="2906096" cy="517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87125" t="12343" r="875" b="84219"/>
          <a:stretch/>
        </p:blipFill>
        <p:spPr>
          <a:xfrm>
            <a:off x="273492" y="5611568"/>
            <a:ext cx="2389903" cy="547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6856369" y="2557199"/>
            <a:ext cx="2593479" cy="4610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5268"/>
          <a:stretch/>
        </p:blipFill>
        <p:spPr>
          <a:xfrm>
            <a:off x="497520" y="1466428"/>
            <a:ext cx="980218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9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Equipo de Trabajo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Laura del Pino Díaz</a:t>
            </a:r>
          </a:p>
          <a:p>
            <a:r>
              <a:rPr lang="es-ES" dirty="0" smtClean="0"/>
              <a:t>Aitor del Pino Saavedra Hernández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83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Inicio del Programa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65326" b="79569"/>
          <a:stretch/>
        </p:blipFill>
        <p:spPr>
          <a:xfrm>
            <a:off x="3373524" y="1943100"/>
            <a:ext cx="5469336" cy="25781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8800" y="2070100"/>
            <a:ext cx="238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iniciar el programa se muestra un diálogo  que da la bienvenida al usuario  mientras se carga los datos.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7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6152" y="228919"/>
            <a:ext cx="9692640" cy="990282"/>
          </a:xfrm>
        </p:spPr>
        <p:txBody>
          <a:bodyPr/>
          <a:lstStyle/>
          <a:p>
            <a:pPr algn="ctr"/>
            <a:r>
              <a:rPr lang="es-ES" dirty="0" smtClean="0"/>
              <a:t>Pantalla General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79120" y="1737360"/>
            <a:ext cx="20185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Disposición</a:t>
            </a:r>
          </a:p>
          <a:p>
            <a:r>
              <a:rPr lang="es-ES" dirty="0" err="1" smtClean="0"/>
              <a:t>Multipestaña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Porque el ser </a:t>
            </a:r>
          </a:p>
          <a:p>
            <a:r>
              <a:rPr lang="es-ES" dirty="0" smtClean="0"/>
              <a:t>humano es un </a:t>
            </a:r>
          </a:p>
          <a:p>
            <a:r>
              <a:rPr lang="es-ES" dirty="0" smtClean="0"/>
              <a:t>animal que solo</a:t>
            </a:r>
          </a:p>
          <a:p>
            <a:r>
              <a:rPr lang="es-ES" dirty="0" smtClean="0"/>
              <a:t>puede focalizarse</a:t>
            </a:r>
          </a:p>
          <a:p>
            <a:r>
              <a:rPr lang="es-ES" dirty="0" smtClean="0"/>
              <a:t> en una cosa.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9479280" y="2301240"/>
            <a:ext cx="1874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Por defecto está</a:t>
            </a:r>
          </a:p>
          <a:p>
            <a:r>
              <a:rPr lang="es-ES" dirty="0"/>
              <a:t>e</a:t>
            </a:r>
            <a:r>
              <a:rPr lang="es-ES" dirty="0" smtClean="0"/>
              <a:t>n pantalla</a:t>
            </a:r>
          </a:p>
          <a:p>
            <a:r>
              <a:rPr lang="es-ES" dirty="0"/>
              <a:t>c</a:t>
            </a:r>
            <a:r>
              <a:rPr lang="es-ES" dirty="0" smtClean="0"/>
              <a:t>ompleta para </a:t>
            </a:r>
          </a:p>
          <a:p>
            <a:r>
              <a:rPr lang="es-ES" dirty="0" smtClean="0"/>
              <a:t>que se puedan </a:t>
            </a:r>
          </a:p>
          <a:p>
            <a:r>
              <a:rPr lang="es-ES" dirty="0" smtClean="0"/>
              <a:t>ver  bien todas</a:t>
            </a:r>
          </a:p>
          <a:p>
            <a:r>
              <a:rPr lang="es-ES" dirty="0"/>
              <a:t>l</a:t>
            </a:r>
            <a:r>
              <a:rPr lang="es-ES" dirty="0" smtClean="0"/>
              <a:t>as columnas.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5071"/>
          <a:stretch/>
        </p:blipFill>
        <p:spPr>
          <a:xfrm>
            <a:off x="2587502" y="1281281"/>
            <a:ext cx="6891778" cy="5233819"/>
          </a:xfrm>
          <a:prstGeom prst="rect">
            <a:avLst/>
          </a:prstGeom>
        </p:spPr>
      </p:pic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 (General)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6366" b="94046"/>
          <a:stretch/>
        </p:blipFill>
        <p:spPr>
          <a:xfrm>
            <a:off x="2836599" y="2316480"/>
            <a:ext cx="6543185" cy="2286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32" t="6875" r="89000" b="89026"/>
          <a:stretch/>
        </p:blipFill>
        <p:spPr>
          <a:xfrm>
            <a:off x="670560" y="4145598"/>
            <a:ext cx="3419968" cy="105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4375" t="4375" r="85250" b="93438"/>
          <a:stretch/>
        </p:blipFill>
        <p:spPr>
          <a:xfrm>
            <a:off x="6256567" y="4145598"/>
            <a:ext cx="3341118" cy="56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5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Menú desplegable (Sobre </a:t>
            </a:r>
            <a:r>
              <a:rPr lang="es-ES" dirty="0" err="1" smtClean="0"/>
              <a:t>MoMiMeef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77" t="35024" r="28694" b="28785"/>
          <a:stretch/>
        </p:blipFill>
        <p:spPr>
          <a:xfrm>
            <a:off x="2984500" y="1968499"/>
            <a:ext cx="5384800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 (Salir)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31" t="42028" r="39014" b="45713"/>
          <a:stretch/>
        </p:blipFill>
        <p:spPr>
          <a:xfrm>
            <a:off x="3493008" y="2453640"/>
            <a:ext cx="5230368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</a:t>
            </a:r>
            <a:br>
              <a:rPr lang="es-ES" dirty="0" smtClean="0"/>
            </a:br>
            <a:r>
              <a:rPr lang="es-ES" dirty="0" smtClean="0"/>
              <a:t> (Gestionar carteras)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5729" t="22396" r="25625" b="42708"/>
          <a:stretch/>
        </p:blipFill>
        <p:spPr>
          <a:xfrm>
            <a:off x="3752342" y="2108200"/>
            <a:ext cx="4711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 </a:t>
            </a:r>
            <a:br>
              <a:rPr lang="es-ES" dirty="0" smtClean="0"/>
            </a:br>
            <a:r>
              <a:rPr lang="es-ES" dirty="0" smtClean="0"/>
              <a:t>(Gestionar carteras – Crear cartera)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32" t="27160" r="60215" b="46281"/>
          <a:stretch/>
        </p:blipFill>
        <p:spPr>
          <a:xfrm>
            <a:off x="558800" y="2128122"/>
            <a:ext cx="4187930" cy="3073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6979" t="22266" r="64583" b="63802"/>
          <a:stretch/>
        </p:blipFill>
        <p:spPr>
          <a:xfrm>
            <a:off x="6064250" y="1858922"/>
            <a:ext cx="3467100" cy="1358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35729" t="22396" r="25938" b="42708"/>
          <a:stretch/>
        </p:blipFill>
        <p:spPr>
          <a:xfrm>
            <a:off x="5499100" y="3385422"/>
            <a:ext cx="4673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130</TotalTime>
  <Words>154</Words>
  <Application>Microsoft Office PowerPoint</Application>
  <PresentationFormat>Panorámica</PresentationFormat>
  <Paragraphs>45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Century Schoolbook</vt:lpstr>
      <vt:lpstr>Wingdings 2</vt:lpstr>
      <vt:lpstr>View</vt:lpstr>
      <vt:lpstr>MoMiMeef</vt:lpstr>
      <vt:lpstr>Equipo de Trabajo </vt:lpstr>
      <vt:lpstr>Inicio del Programa</vt:lpstr>
      <vt:lpstr>Pantalla General</vt:lpstr>
      <vt:lpstr>Menú desplegable (General)</vt:lpstr>
      <vt:lpstr>Menú desplegable (Sobre MoMiMeef)</vt:lpstr>
      <vt:lpstr>Menú desplegable (Salir)</vt:lpstr>
      <vt:lpstr>Menú desplegable  (Gestionar carteras)</vt:lpstr>
      <vt:lpstr>Menú desplegable  (Gestionar carteras – Crear cartera)</vt:lpstr>
      <vt:lpstr>Menú desplegable  (Gestionar carteras – Mostrar cartera)</vt:lpstr>
      <vt:lpstr>Menú desplegable  (Gestionar carteras – Eliminar cartera)</vt:lpstr>
      <vt:lpstr>Herramientas adicionales al menú: Estado de la conexión.</vt:lpstr>
      <vt:lpstr>Pestañas estáticas.</vt:lpstr>
      <vt:lpstr>Pestañas estáticas  Futuro y contado</vt:lpstr>
      <vt:lpstr>Pestañas estáticas Opciones CALL y PUT</vt:lpstr>
      <vt:lpstr>Pestañas de carteras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MoMiMeef</dc:title>
  <dc:creator>Laura del Pino Díaz</dc:creator>
  <cp:lastModifiedBy>Laura del Pino Díaz</cp:lastModifiedBy>
  <cp:revision>15</cp:revision>
  <dcterms:created xsi:type="dcterms:W3CDTF">2016-01-21T10:43:00Z</dcterms:created>
  <dcterms:modified xsi:type="dcterms:W3CDTF">2016-01-21T17:58:00Z</dcterms:modified>
</cp:coreProperties>
</file>